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6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493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38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92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37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68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10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15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2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91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CCDCC-F270-4475-819F-98CE45E95F53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89CB4-C915-4F76-AC8A-DEE7D80DF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65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en-GB" b="1" dirty="0" smtClean="0"/>
              <a:t>Group 5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92896"/>
            <a:ext cx="7618040" cy="115212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Greenhouse Appliances Control System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\\store\xxd03m$\Private\G64OOS\greenhouse-updat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49419"/>
            <a:ext cx="4392169" cy="295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64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24936" cy="530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41833" y="302350"/>
            <a:ext cx="293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Use Case Diagram </a:t>
            </a:r>
            <a:endParaRPr lang="en-GB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460241" y="3881941"/>
            <a:ext cx="108012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g</a:t>
            </a:r>
            <a:r>
              <a:rPr lang="en-GB" sz="1100" dirty="0" smtClean="0">
                <a:solidFill>
                  <a:schemeClr val="tx1"/>
                </a:solidFill>
              </a:rPr>
              <a:t>reenhouse keeper</a:t>
            </a:r>
          </a:p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24328" y="3933056"/>
            <a:ext cx="12961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provider</a:t>
            </a:r>
          </a:p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7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116632"/>
            <a:ext cx="9340850" cy="700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1833" y="302350"/>
            <a:ext cx="1674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CRC Cards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013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66601" y="1988840"/>
            <a:ext cx="234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Class Diagram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14695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99" y="1052736"/>
            <a:ext cx="7796213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1833" y="302350"/>
            <a:ext cx="3041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Sequence Diagram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33883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18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Group 5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5</dc:title>
  <dc:creator>Xiao Du</dc:creator>
  <cp:lastModifiedBy>Xiao Du</cp:lastModifiedBy>
  <cp:revision>3</cp:revision>
  <dcterms:created xsi:type="dcterms:W3CDTF">2014-02-21T09:24:28Z</dcterms:created>
  <dcterms:modified xsi:type="dcterms:W3CDTF">2014-02-21T09:47:06Z</dcterms:modified>
</cp:coreProperties>
</file>